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4" r:id="rId6"/>
    <p:sldId id="262" r:id="rId7"/>
    <p:sldId id="263" r:id="rId8"/>
    <p:sldId id="265" r:id="rId9"/>
    <p:sldId id="270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с семьёй в группе раннего возраста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Евдокимова Е.В.,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первой квалификационной категории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шабл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04B59CFC-BE01-46CB-837E-8B45470E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706754" cy="2029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224611" y="908720"/>
            <a:ext cx="2919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  <a:buClrTx/>
              <a:buSzPct val="80000"/>
              <a:buFontTx/>
              <a:buNone/>
            </a:pP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«10000добрых дел»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1088"/>
            <a:ext cx="3035382" cy="2276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491880" y="3789040"/>
            <a:ext cx="3022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  <a:buClrTx/>
              <a:buSzPct val="80000"/>
              <a:buFontTx/>
              <a:buNone/>
            </a:pP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«Дай лапу человек»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556792"/>
            <a:ext cx="268829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CB64C1FD-1813-4A11-AF68-FFA0764F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4437111"/>
            <a:ext cx="2699147" cy="202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480211" y="4408846"/>
            <a:ext cx="2592289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xmlns="" id="{447E574E-F48B-4DD7-87A7-759288B47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508841" cy="192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491880" y="1124744"/>
            <a:ext cx="2177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поделок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378904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Развивающая игра своими руками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44208" y="3429000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по проекту «Моя любимая сказка»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836712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«Ёлочка – сувенир в подарок»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шабл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245313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556792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клуб «Семейная академия»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Анкетирования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Собрания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Консультации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Индивидуальные беседы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Папки-передвижки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Информационные стенды </a:t>
            </a: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Родительский клуб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276872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единства подходов к воспитанию и обучению детей раннего возраста в условиях ДОО и семьи.</a:t>
            </a: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Родители     становятся     партнерами     педагогов, активными   участниками   воспитательно-образовательного   процесса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шабло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1763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Семинар-практикум </a:t>
            </a:r>
            <a:b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первый раз в детский сад»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10" descr="DSC02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426636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7" descr="клуб терем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590000"/>
            <a:ext cx="3867402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7584" y="4149080"/>
            <a:ext cx="315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детским садом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3" y="1700808"/>
            <a:ext cx="2998467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10" descr="DSC057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365104"/>
            <a:ext cx="3312123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860032" y="1340768"/>
            <a:ext cx="36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Заполнение анкеты - знакомства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4077072"/>
            <a:ext cx="3951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Игровое упражнение  «Знакомство»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1340768"/>
            <a:ext cx="2335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Беседа об адаптации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шабло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Заседания родит клуба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DSCN01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1988840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Содержимое 6" descr="DSCN1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916832"/>
            <a:ext cx="326436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Круглый стол «Формирование культурно - гигиенических навыков у детей раннего  возраста»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4788024" y="112474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Семинар-практикум «Кризис 3-х лет».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0" descr="b6fa2f20f32e12f49bbd15b73f0fb58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562912"/>
            <a:ext cx="3168353" cy="2095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327576" y="5229200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 - практикум «Игровая деятельность детей раннего возраста»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шабл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Игровые тренинги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Игровой тренинг «Играя развиваемся»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Игровой тренинг «Путешествие с куклой»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8" descr="Путешествуем с куклой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3286148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Содержимое 6" descr="Путешествуем с куклой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276872"/>
            <a:ext cx="3214710" cy="2210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16" descr="Путешествуем с куклой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653136"/>
            <a:ext cx="307308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220072" y="5229200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«Рисование пальчиками «Осенние листочки»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шабл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50090225-A9B5-4CF6-9987-E5B99C54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317750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3E2BBCC5-B92E-4584-BEE2-B69C7D02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3177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9D213F23-CA09-4F5F-A0ED-882B78C5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2938462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6F0F4CD8-D4DE-4490-81EF-FE2973A4C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278606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99792" y="692696"/>
            <a:ext cx="2904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altLang="en-US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</a:t>
            </a:r>
            <a:endParaRPr lang="ru-RU" altLang="en-US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3933056"/>
            <a:ext cx="220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Паки- передвижки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4149080"/>
            <a:ext cx="1729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  <a:buClrTx/>
              <a:buSzPct val="80000"/>
              <a:buFontTx/>
              <a:buNone/>
            </a:pPr>
            <a:r>
              <a:rPr lang="ru-RU" altLang="en-US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endParaRPr lang="ru-RU" altLang="en-US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227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Взаимодействие с семьёй в группе раннего возраста</vt:lpstr>
      <vt:lpstr>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 В.А.Сухомлинский </vt:lpstr>
      <vt:lpstr>Формы работы с родителями</vt:lpstr>
      <vt:lpstr>Родительский клуб</vt:lpstr>
      <vt:lpstr>Ожидаемые результаты</vt:lpstr>
      <vt:lpstr>Семинар-практикум  «В первый раз в детский сад»</vt:lpstr>
      <vt:lpstr>Заседания родит клуба</vt:lpstr>
      <vt:lpstr>Игровые тренинги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User1</cp:lastModifiedBy>
  <cp:revision>38</cp:revision>
  <dcterms:created xsi:type="dcterms:W3CDTF">2024-11-07T07:42:58Z</dcterms:created>
  <dcterms:modified xsi:type="dcterms:W3CDTF">2024-11-21T08:55:45Z</dcterms:modified>
</cp:coreProperties>
</file>